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90" r:id="rId3"/>
    <p:sldId id="260" r:id="rId4"/>
    <p:sldId id="295" r:id="rId5"/>
    <p:sldId id="289" r:id="rId6"/>
    <p:sldId id="261" r:id="rId7"/>
    <p:sldId id="294" r:id="rId8"/>
    <p:sldId id="278" r:id="rId9"/>
    <p:sldId id="285" r:id="rId10"/>
    <p:sldId id="262" r:id="rId11"/>
    <p:sldId id="275" r:id="rId12"/>
    <p:sldId id="293" r:id="rId13"/>
    <p:sldId id="291" r:id="rId14"/>
    <p:sldId id="279" r:id="rId15"/>
    <p:sldId id="306" r:id="rId16"/>
    <p:sldId id="280" r:id="rId17"/>
    <p:sldId id="296" r:id="rId18"/>
    <p:sldId id="297" r:id="rId19"/>
    <p:sldId id="303" r:id="rId20"/>
    <p:sldId id="304" r:id="rId21"/>
    <p:sldId id="292" r:id="rId22"/>
    <p:sldId id="282" r:id="rId23"/>
    <p:sldId id="298" r:id="rId24"/>
    <p:sldId id="267" r:id="rId25"/>
    <p:sldId id="299" r:id="rId26"/>
    <p:sldId id="300" r:id="rId27"/>
    <p:sldId id="302" r:id="rId28"/>
    <p:sldId id="301" r:id="rId29"/>
    <p:sldId id="268" r:id="rId30"/>
    <p:sldId id="284" r:id="rId31"/>
    <p:sldId id="264" r:id="rId32"/>
    <p:sldId id="305" r:id="rId33"/>
    <p:sldId id="265" r:id="rId34"/>
    <p:sldId id="266" r:id="rId35"/>
    <p:sldId id="269" r:id="rId36"/>
    <p:sldId id="270" r:id="rId37"/>
    <p:sldId id="271" r:id="rId38"/>
    <p:sldId id="286" r:id="rId39"/>
    <p:sldId id="287" r:id="rId40"/>
    <p:sldId id="288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7988D-7D83-4890-9283-6C82096E727D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C6261-78DE-4225-935D-677ECCFD9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293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BC6261-78DE-4225-935D-677ECCFD9752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4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F49C-86EA-4C2F-9DED-C8146EEC1775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0ADB-D7F5-4B74-9A22-B82A13978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478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F49C-86EA-4C2F-9DED-C8146EEC1775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0ADB-D7F5-4B74-9A22-B82A13978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29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F49C-86EA-4C2F-9DED-C8146EEC1775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0ADB-D7F5-4B74-9A22-B82A13978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73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F49C-86EA-4C2F-9DED-C8146EEC1775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0ADB-D7F5-4B74-9A22-B82A13978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66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F49C-86EA-4C2F-9DED-C8146EEC1775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0ADB-D7F5-4B74-9A22-B82A13978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051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F49C-86EA-4C2F-9DED-C8146EEC1775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0ADB-D7F5-4B74-9A22-B82A13978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680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F49C-86EA-4C2F-9DED-C8146EEC1775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0ADB-D7F5-4B74-9A22-B82A13978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245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F49C-86EA-4C2F-9DED-C8146EEC1775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0ADB-D7F5-4B74-9A22-B82A13978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F49C-86EA-4C2F-9DED-C8146EEC1775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0ADB-D7F5-4B74-9A22-B82A13978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70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F49C-86EA-4C2F-9DED-C8146EEC1775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0ADB-D7F5-4B74-9A22-B82A13978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330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BF49C-86EA-4C2F-9DED-C8146EEC1775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0ADB-D7F5-4B74-9A22-B82A13978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891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BF49C-86EA-4C2F-9DED-C8146EEC1775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E0ADB-D7F5-4B74-9A22-B82A139785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64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7" Type="http://schemas.openxmlformats.org/officeDocument/2006/relationships/image" Target="../media/image68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g"/><Relationship Id="rId5" Type="http://schemas.openxmlformats.org/officeDocument/2006/relationships/image" Target="../media/image72.jpeg"/><Relationship Id="rId4" Type="http://schemas.openxmlformats.org/officeDocument/2006/relationships/image" Target="../media/image7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7" Type="http://schemas.openxmlformats.org/officeDocument/2006/relationships/image" Target="../media/image95.jp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eg"/><Relationship Id="rId5" Type="http://schemas.openxmlformats.org/officeDocument/2006/relationships/image" Target="../media/image93.jpg"/><Relationship Id="rId4" Type="http://schemas.openxmlformats.org/officeDocument/2006/relationships/image" Target="../media/image9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7" Type="http://schemas.openxmlformats.org/officeDocument/2006/relationships/image" Target="../media/image101.jp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g"/><Relationship Id="rId5" Type="http://schemas.openxmlformats.org/officeDocument/2006/relationships/image" Target="../media/image99.jpg"/><Relationship Id="rId4" Type="http://schemas.openxmlformats.org/officeDocument/2006/relationships/image" Target="../media/image9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Старшая группа №2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4351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2349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00" y="222456"/>
            <a:ext cx="5801784" cy="64158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984" y="222456"/>
            <a:ext cx="5143500" cy="641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6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14897" y="735518"/>
            <a:ext cx="65908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Кукольный театр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98394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32612" cy="497499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26" y="0"/>
            <a:ext cx="3879273" cy="51182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04" b="23463"/>
          <a:stretch/>
        </p:blipFill>
        <p:spPr>
          <a:xfrm>
            <a:off x="4132612" y="2149434"/>
            <a:ext cx="4180113" cy="470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8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5" y="0"/>
            <a:ext cx="4001339" cy="431006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563" y="-1"/>
            <a:ext cx="3761437" cy="431006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722" y="1254495"/>
            <a:ext cx="4131376" cy="550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14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7903"/>
          <a:stretch/>
        </p:blipFill>
        <p:spPr>
          <a:xfrm>
            <a:off x="1852552" y="190005"/>
            <a:ext cx="7600206" cy="649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75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07212" cy="3979985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722" y="415307"/>
            <a:ext cx="4832020" cy="64426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29016" y="961901"/>
            <a:ext cx="4029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Уголок конструирования </a:t>
            </a:r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AutoShape 2" descr="blob:https://web.whatsapp.com/04267b5b-b2bf-4bdc-84f8-8204e23741d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7118" y="0"/>
            <a:ext cx="3654881" cy="336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033" y="174955"/>
            <a:ext cx="11198775" cy="63445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1984" y="926275"/>
            <a:ext cx="33607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Речевичок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048064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072" y="151203"/>
            <a:ext cx="10775867" cy="633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96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229" y="234331"/>
            <a:ext cx="11151961" cy="590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44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7456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127" y="210581"/>
            <a:ext cx="11440818" cy="630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83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688" y="0"/>
            <a:ext cx="6947065" cy="6858000"/>
          </a:xfrm>
        </p:spPr>
      </p:pic>
    </p:spTree>
    <p:extLst>
      <p:ext uri="{BB962C8B-B14F-4D97-AF65-F5344CB8AC3E}">
        <p14:creationId xmlns:p14="http://schemas.microsoft.com/office/powerpoint/2010/main" val="338900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778" y="272609"/>
            <a:ext cx="5341874" cy="64250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172" y="272609"/>
            <a:ext cx="5450774" cy="642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5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261" y="365125"/>
            <a:ext cx="5289144" cy="58456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539" y="365125"/>
            <a:ext cx="6056414" cy="584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7871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173" y="317459"/>
            <a:ext cx="3586348" cy="268976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436" y="317459"/>
            <a:ext cx="3982192" cy="2689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541" y="3526970"/>
            <a:ext cx="4215740" cy="28322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93" y="3526970"/>
            <a:ext cx="3709060" cy="278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5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149" y="365125"/>
            <a:ext cx="11684673" cy="629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80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93974" y="495833"/>
            <a:ext cx="3308268" cy="37704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09" y="495833"/>
            <a:ext cx="3356269" cy="38386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1942" y="3461656"/>
            <a:ext cx="4298867" cy="322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956" y="365125"/>
            <a:ext cx="5429201" cy="61306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401" y="365125"/>
            <a:ext cx="5558643" cy="613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755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036" y="186830"/>
            <a:ext cx="11031530" cy="649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982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921" y="382979"/>
            <a:ext cx="3815938" cy="286195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12" y="382979"/>
            <a:ext cx="4409704" cy="28619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978" y="3384467"/>
            <a:ext cx="4362203" cy="327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9651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86" y="269957"/>
            <a:ext cx="3636517" cy="22713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360" y="269957"/>
            <a:ext cx="3633850" cy="22713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847" y="269957"/>
            <a:ext cx="3659992" cy="22713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86" y="3078677"/>
            <a:ext cx="3529637" cy="35017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360" y="2857499"/>
            <a:ext cx="3633850" cy="37229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847" y="2857499"/>
            <a:ext cx="3659992" cy="372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3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1" r="5584"/>
          <a:stretch/>
        </p:blipFill>
        <p:spPr>
          <a:xfrm>
            <a:off x="96074" y="95002"/>
            <a:ext cx="4012787" cy="276874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27"/>
          <a:stretch/>
        </p:blipFill>
        <p:spPr>
          <a:xfrm>
            <a:off x="4322618" y="95001"/>
            <a:ext cx="3982192" cy="27687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821" y="95001"/>
            <a:ext cx="3269673" cy="27687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3" r="13810" b="10649"/>
          <a:stretch/>
        </p:blipFill>
        <p:spPr>
          <a:xfrm>
            <a:off x="96073" y="3073738"/>
            <a:ext cx="4012787" cy="35408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618" y="3073738"/>
            <a:ext cx="3982192" cy="35408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820" y="3073738"/>
            <a:ext cx="3269673" cy="354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3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307" y="130628"/>
            <a:ext cx="5538848" cy="27568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06" y="3121994"/>
            <a:ext cx="5538849" cy="35875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277" y="130628"/>
            <a:ext cx="5544788" cy="275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3391" y="3121994"/>
            <a:ext cx="5555673" cy="358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947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04" y="83127"/>
            <a:ext cx="3740727" cy="27806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6" y="83127"/>
            <a:ext cx="3930733" cy="27806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974" y="83128"/>
            <a:ext cx="3887190" cy="27806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03" y="3227863"/>
            <a:ext cx="3740727" cy="33273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6" y="3227863"/>
            <a:ext cx="3930733" cy="33273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975" y="3227863"/>
            <a:ext cx="3887190" cy="332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63" y="130627"/>
            <a:ext cx="4388992" cy="326010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366" y="130628"/>
            <a:ext cx="3026971" cy="32601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818" y="130627"/>
            <a:ext cx="3839685" cy="32601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451273" y="3628405"/>
            <a:ext cx="3495304" cy="3081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6"/>
          <a:stretch/>
        </p:blipFill>
        <p:spPr>
          <a:xfrm>
            <a:off x="186962" y="3720192"/>
            <a:ext cx="3185629" cy="28975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686" y="3473534"/>
            <a:ext cx="4314701" cy="323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32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9" y="115578"/>
            <a:ext cx="3478824" cy="260911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188" y="115579"/>
            <a:ext cx="3966359" cy="26091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512" y="115579"/>
            <a:ext cx="3804062" cy="26091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9" y="3191492"/>
            <a:ext cx="3478824" cy="31380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707" y="3191492"/>
            <a:ext cx="4065319" cy="31380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510" y="3191491"/>
            <a:ext cx="3649683" cy="313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8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06" y="207127"/>
            <a:ext cx="2987978" cy="22409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06" y="2924957"/>
            <a:ext cx="2987978" cy="36242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7"/>
          <a:stretch/>
        </p:blipFill>
        <p:spPr>
          <a:xfrm>
            <a:off x="3788229" y="207127"/>
            <a:ext cx="3586348" cy="22409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760" y="207127"/>
            <a:ext cx="3523013" cy="22409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760" y="2924956"/>
            <a:ext cx="3523013" cy="36242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229" y="2924957"/>
            <a:ext cx="3586348" cy="362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5072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554" y="3681349"/>
            <a:ext cx="5893750" cy="29468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958" y="175159"/>
            <a:ext cx="4017818" cy="32924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7" y="175158"/>
            <a:ext cx="4314701" cy="329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9977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00" y="174955"/>
            <a:ext cx="3466949" cy="26002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739" y="174955"/>
            <a:ext cx="3305299" cy="26002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928" y="174955"/>
            <a:ext cx="3523013" cy="26422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00" y="3518064"/>
            <a:ext cx="3466949" cy="28174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739" y="3500012"/>
            <a:ext cx="3305299" cy="28354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928" y="3428999"/>
            <a:ext cx="3523013" cy="290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7542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03" y="222456"/>
            <a:ext cx="3110689" cy="266255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130" y="222455"/>
            <a:ext cx="3552701" cy="26625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03" y="3158836"/>
            <a:ext cx="3110690" cy="32003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345" y="222455"/>
            <a:ext cx="3910940" cy="26625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130" y="3158836"/>
            <a:ext cx="3552701" cy="32805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345" y="3124693"/>
            <a:ext cx="3910940" cy="331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46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3924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36" y="518536"/>
            <a:ext cx="5202266" cy="58822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8536"/>
            <a:ext cx="5597236" cy="588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84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87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5877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9524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4" y="365125"/>
            <a:ext cx="4963886" cy="5943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956" y="365125"/>
            <a:ext cx="51435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5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456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10</Words>
  <Application>Microsoft Office PowerPoint</Application>
  <PresentationFormat>Широкоэкранный</PresentationFormat>
  <Paragraphs>5</Paragraphs>
  <Slides>40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Тема Office</vt:lpstr>
      <vt:lpstr>Старшая группа №2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№2</dc:title>
  <dc:creator>Админ</dc:creator>
  <cp:lastModifiedBy>Админ</cp:lastModifiedBy>
  <cp:revision>18</cp:revision>
  <dcterms:created xsi:type="dcterms:W3CDTF">2022-10-22T11:28:05Z</dcterms:created>
  <dcterms:modified xsi:type="dcterms:W3CDTF">2022-11-20T07:08:14Z</dcterms:modified>
</cp:coreProperties>
</file>